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4" r:id="rId4"/>
    <p:sldId id="261" r:id="rId5"/>
    <p:sldId id="297" r:id="rId6"/>
    <p:sldId id="262" r:id="rId7"/>
    <p:sldId id="285" r:id="rId8"/>
    <p:sldId id="263" r:id="rId9"/>
    <p:sldId id="286" r:id="rId10"/>
    <p:sldId id="264" r:id="rId11"/>
    <p:sldId id="287" r:id="rId12"/>
    <p:sldId id="26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77777"/>
    <a:srgbClr val="979797"/>
    <a:srgbClr val="8686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dirty="0" smtClean="0"/>
              <a:t>Kliknij, aby edytować styl wzorca podtytułu</a:t>
            </a:r>
            <a:endParaRPr kumimoji="0" lang="en-US" dirty="0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11300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800" b="1" kern="1200" dirty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dirty="0" smtClean="0"/>
              <a:t>Kliknij, aby edytować style wzorca tekstu</a:t>
            </a:r>
          </a:p>
          <a:p>
            <a:pPr lvl="1" eaLnBrk="1" latinLnBrk="0" hangingPunct="1"/>
            <a:r>
              <a:rPr lang="pl-PL" dirty="0" smtClean="0"/>
              <a:t>Drugi poziom</a:t>
            </a:r>
          </a:p>
          <a:p>
            <a:pPr lvl="2" eaLnBrk="1" latinLnBrk="0" hangingPunct="1"/>
            <a:r>
              <a:rPr lang="pl-PL" dirty="0" smtClean="0"/>
              <a:t>Trzeci poziom</a:t>
            </a:r>
          </a:p>
          <a:p>
            <a:pPr lvl="3" eaLnBrk="1" latinLnBrk="0" hangingPunct="1"/>
            <a:r>
              <a:rPr lang="pl-PL" dirty="0" smtClean="0"/>
              <a:t>Czwarty poziom</a:t>
            </a:r>
          </a:p>
          <a:p>
            <a:pPr lvl="4" eaLnBrk="1" latinLnBrk="0" hangingPunct="1"/>
            <a:r>
              <a:rPr lang="pl-PL" dirty="0" smtClean="0"/>
              <a:t>Piąty poziom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57158" y="897268"/>
            <a:ext cx="8401048" cy="388905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410" y="514351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2"/>
          <p:cNvSpPr>
            <a:spLocks noGrp="1"/>
          </p:cNvSpPr>
          <p:nvPr>
            <p:ph type="body" idx="2"/>
          </p:nvPr>
        </p:nvSpPr>
        <p:spPr>
          <a:xfrm>
            <a:off x="4500562" y="5715016"/>
            <a:ext cx="3893630" cy="554486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  <a:p>
            <a:pPr lvl="3" eaLnBrk="1" latinLnBrk="0" hangingPunct="1"/>
            <a:r>
              <a:rPr kumimoji="0" lang="pl-PL" dirty="0" smtClean="0"/>
              <a:t>Czwarty poziom</a:t>
            </a:r>
          </a:p>
          <a:p>
            <a:pPr lvl="4" eaLnBrk="1" latinLnBrk="0" hangingPunct="1"/>
            <a:r>
              <a:rPr kumimoji="0" lang="pl-PL" dirty="0" smtClean="0"/>
              <a:t>Piąty poziom</a:t>
            </a:r>
            <a:endParaRPr kumimoji="0" lang="en-US" dirty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2D1E75-2939-43C1-8768-66795D655F90}" type="datetimeFigureOut">
              <a:rPr lang="pl-PL" smtClean="0"/>
              <a:pPr/>
              <a:t>2014-04-13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63A221A-3FC0-414C-9EF0-93C4D4E8B8E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170" name="Obraz 0" descr="UE+EFS_L-kolor.jpg"/>
          <p:cNvPicPr>
            <a:picLocks noChangeAspect="1" noChangeArrowheads="1"/>
          </p:cNvPicPr>
          <p:nvPr userDrawn="1"/>
        </p:nvPicPr>
        <p:blipFill>
          <a:blip r:embed="rId14"/>
          <a:srcRect l="6511" t="14737" r="5589" b="13684"/>
          <a:stretch>
            <a:fillRect/>
          </a:stretch>
        </p:blipFill>
        <p:spPr bwMode="auto">
          <a:xfrm>
            <a:off x="7086600" y="0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az 1" descr="KAPITAL_LUDZKI.jpg"/>
          <p:cNvPicPr>
            <a:picLocks noChangeAspect="1" noChangeArrowheads="1"/>
          </p:cNvPicPr>
          <p:nvPr userDrawn="1"/>
        </p:nvPicPr>
        <p:blipFill>
          <a:blip r:embed="rId15" cstate="print"/>
          <a:srcRect l="11458" t="20430" r="6770" b="19354"/>
          <a:stretch>
            <a:fillRect/>
          </a:stretch>
        </p:blipFill>
        <p:spPr bwMode="auto">
          <a:xfrm>
            <a:off x="0" y="0"/>
            <a:ext cx="1802467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ga\Desktop\Avicii%20-Wake%20Me%20Up%20(Profesjonalne%20Podk&#322;ady%20Muzyczne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cii -Wake Me Up (Profesjonalne Podkłady Muzyczn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53352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Projekt „Leonardo da Vinci”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Neumunster</a:t>
            </a:r>
            <a:endParaRPr lang="pl-PL" dirty="0" smtClean="0"/>
          </a:p>
          <a:p>
            <a:r>
              <a:rPr lang="pl-PL" dirty="0" smtClean="0"/>
              <a:t>29.03-19.04.2014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28628" y="2857496"/>
            <a:ext cx="4143372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Zakładał i dokonywał przeglądu instalacji elektrycznej.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5786" y="785802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Elektro </a:t>
            </a:r>
            <a:r>
              <a:rPr lang="pl-PL" dirty="0" err="1" smtClean="0"/>
              <a:t>Klee</a:t>
            </a:r>
            <a:r>
              <a:rPr lang="pl-PL" dirty="0" smtClean="0"/>
              <a:t> </a:t>
            </a:r>
            <a:r>
              <a:rPr lang="pl-PL" dirty="0" err="1" smtClean="0"/>
              <a:t>Netztechnik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r>
              <a:rPr lang="pl-PL" sz="4400" dirty="0" smtClean="0"/>
              <a:t>–</a:t>
            </a:r>
            <a:r>
              <a:rPr lang="pl-PL" dirty="0" smtClean="0"/>
              <a:t> Patryk</a:t>
            </a:r>
            <a:endParaRPr lang="pl-PL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ymbol zastępczy zawartości 6" descr="CAM002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357190" y="2500306"/>
            <a:ext cx="3643306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Montował także oświetlenie we wnętrzu budynków.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85786" y="785802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Elektro </a:t>
            </a:r>
            <a:r>
              <a:rPr lang="pl-PL" dirty="0" err="1" smtClean="0"/>
              <a:t>Klee</a:t>
            </a:r>
            <a:r>
              <a:rPr lang="pl-PL" dirty="0" smtClean="0"/>
              <a:t> </a:t>
            </a:r>
            <a:r>
              <a:rPr lang="pl-PL" dirty="0" err="1" smtClean="0"/>
              <a:t>Netztechnik</a:t>
            </a:r>
            <a:r>
              <a:rPr lang="pl-PL" dirty="0" smtClean="0"/>
              <a:t> </a:t>
            </a:r>
            <a:r>
              <a:rPr lang="pl-PL" dirty="0" err="1" smtClean="0"/>
              <a:t>GmbH</a:t>
            </a:r>
            <a:r>
              <a:rPr lang="pl-PL" dirty="0" smtClean="0"/>
              <a:t> </a:t>
            </a:r>
            <a:r>
              <a:rPr lang="pl-PL" sz="4400" dirty="0" smtClean="0"/>
              <a:t>–</a:t>
            </a:r>
            <a:r>
              <a:rPr lang="pl-PL" dirty="0" smtClean="0"/>
              <a:t> Patryk</a:t>
            </a:r>
            <a:endParaRPr lang="pl-PL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ymbol zastępczy zawartości 6" descr="CAM0027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394471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714620"/>
            <a:ext cx="698658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Czas wolny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136" b="19136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143512"/>
            <a:ext cx="4000528" cy="562672"/>
          </a:xfrm>
        </p:spPr>
        <p:txBody>
          <a:bodyPr/>
          <a:lstStyle/>
          <a:p>
            <a:r>
              <a:rPr lang="pl-PL" dirty="0" err="1" smtClean="0"/>
              <a:t>Autostadt</a:t>
            </a:r>
            <a:r>
              <a:rPr lang="pl-PL" dirty="0" smtClean="0"/>
              <a:t> Wolfsburg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357950" y="5715016"/>
            <a:ext cx="2036242" cy="554486"/>
          </a:xfrm>
        </p:spPr>
        <p:txBody>
          <a:bodyPr/>
          <a:lstStyle/>
          <a:p>
            <a:r>
              <a:rPr lang="pl-PL" dirty="0" smtClean="0"/>
              <a:t>Budynek główny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85918" y="887989"/>
            <a:ext cx="5507343" cy="396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143512"/>
            <a:ext cx="4000528" cy="562672"/>
          </a:xfrm>
        </p:spPr>
        <p:txBody>
          <a:bodyPr/>
          <a:lstStyle/>
          <a:p>
            <a:r>
              <a:rPr lang="pl-PL" dirty="0" err="1" smtClean="0"/>
              <a:t>Autostadt</a:t>
            </a:r>
            <a:r>
              <a:rPr lang="pl-PL" dirty="0" smtClean="0"/>
              <a:t> Wolfsburg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357950" y="5715016"/>
            <a:ext cx="2036242" cy="554486"/>
          </a:xfrm>
        </p:spPr>
        <p:txBody>
          <a:bodyPr/>
          <a:lstStyle/>
          <a:p>
            <a:r>
              <a:rPr lang="pl-PL" dirty="0" smtClean="0"/>
              <a:t>Pawilon Audi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887989"/>
            <a:ext cx="6585901" cy="4255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err="1" smtClean="0"/>
              <a:t>Autostadt</a:t>
            </a:r>
            <a:r>
              <a:rPr lang="pl-PL" dirty="0" smtClean="0"/>
              <a:t> Wolfsburg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357950" y="5803472"/>
            <a:ext cx="2036242" cy="554486"/>
          </a:xfrm>
        </p:spPr>
        <p:txBody>
          <a:bodyPr/>
          <a:lstStyle/>
          <a:p>
            <a:r>
              <a:rPr lang="pl-PL" dirty="0" smtClean="0"/>
              <a:t>Muzeum motoryzacji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7715304" cy="3940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357950" y="5803472"/>
            <a:ext cx="2036242" cy="554486"/>
          </a:xfrm>
        </p:spPr>
        <p:txBody>
          <a:bodyPr/>
          <a:lstStyle/>
          <a:p>
            <a:r>
              <a:rPr lang="pl-PL" dirty="0" smtClean="0"/>
              <a:t>Widok na miasto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50423" y="906032"/>
            <a:ext cx="7436353" cy="4177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5857884" y="5786454"/>
            <a:ext cx="2571768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Wejście do klubu </a:t>
            </a:r>
            <a:r>
              <a:rPr lang="pl-PL" dirty="0" err="1" smtClean="0"/>
              <a:t>Mojo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3" y="928670"/>
            <a:ext cx="7396053" cy="415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357950" y="5803472"/>
            <a:ext cx="2036242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Widok na nabrzeże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4" y="928670"/>
            <a:ext cx="7396051" cy="415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5715008" y="5803472"/>
            <a:ext cx="2928958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Nowa dzielnica w Hamburgu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85786" y="1857364"/>
            <a:ext cx="7786742" cy="785810"/>
          </a:xfrm>
        </p:spPr>
        <p:txBody>
          <a:bodyPr/>
          <a:lstStyle/>
          <a:p>
            <a:pPr algn="ctr"/>
            <a:r>
              <a:rPr lang="pl-PL" dirty="0" smtClean="0"/>
              <a:t>Tydzień drugi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4" y="928670"/>
            <a:ext cx="7396051" cy="415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858016" y="5803472"/>
            <a:ext cx="1785950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Stare magazyny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IMG_20140409_100959_5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0727" y="1000108"/>
            <a:ext cx="7396049" cy="415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786314" y="5295220"/>
            <a:ext cx="4000528" cy="562672"/>
          </a:xfrm>
        </p:spPr>
        <p:txBody>
          <a:bodyPr/>
          <a:lstStyle/>
          <a:p>
            <a:r>
              <a:rPr lang="pl-PL" dirty="0" smtClean="0"/>
              <a:t>Hamburg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>
          <a:xfrm>
            <a:off x="6858016" y="5803472"/>
            <a:ext cx="1785950" cy="554486"/>
          </a:xfrm>
        </p:spPr>
        <p:txBody>
          <a:bodyPr>
            <a:normAutofit/>
          </a:bodyPr>
          <a:lstStyle/>
          <a:p>
            <a:r>
              <a:rPr lang="pl-PL" dirty="0" smtClean="0"/>
              <a:t>Muzeum miniatur</a:t>
            </a:r>
            <a:endParaRPr lang="pl-PL" dirty="0"/>
          </a:p>
        </p:txBody>
      </p:sp>
      <p:sp>
        <p:nvSpPr>
          <p:cNvPr id="5" name="Prostokąt zaokrąglony 4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>
            <a:hlinkClick r:id="rId2" action="ppaction://hlinksldjump"/>
          </p:cNvPr>
          <p:cNvSpPr/>
          <p:nvPr/>
        </p:nvSpPr>
        <p:spPr>
          <a:xfrm>
            <a:off x="1500166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Praktyki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214942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 wolny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1142984"/>
            <a:ext cx="2857520" cy="994768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7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Menu</a:t>
            </a:r>
            <a:endParaRPr lang="pl-PL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564268" cy="1031148"/>
          </a:xfrm>
        </p:spPr>
        <p:txBody>
          <a:bodyPr>
            <a:normAutofit/>
          </a:bodyPr>
          <a:lstStyle/>
          <a:p>
            <a:pPr algn="ctr"/>
            <a:r>
              <a:rPr lang="pl-PL" smtClean="0"/>
              <a:t>Praktyki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>
            <a:hlinkClick r:id="rId2" action="ppaction://hlinksldjump"/>
          </p:cNvPr>
          <p:cNvSpPr/>
          <p:nvPr/>
        </p:nvSpPr>
        <p:spPr>
          <a:xfrm>
            <a:off x="1500166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Praktyki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>
            <a:hlinkClick r:id="rId3" action="ppaction://hlinksldjump"/>
          </p:cNvPr>
          <p:cNvSpPr/>
          <p:nvPr/>
        </p:nvSpPr>
        <p:spPr>
          <a:xfrm>
            <a:off x="5214942" y="3357562"/>
            <a:ext cx="2571768" cy="107157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Czas wolny</a:t>
            </a:r>
            <a:endParaRPr lang="pl-P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1142984"/>
            <a:ext cx="2857520" cy="994768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7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Menu</a:t>
            </a:r>
            <a:endParaRPr lang="pl-PL" sz="41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857224" y="2857496"/>
            <a:ext cx="3286148" cy="2071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/>
              <a:t>   Chłopaki kończyli projekt z poprzedniego tygodnia.</a:t>
            </a:r>
            <a:r>
              <a:rPr lang="pl-PL" sz="2400" dirty="0" smtClean="0">
                <a:solidFill>
                  <a:schemeClr val="bg1"/>
                </a:solidFill>
              </a:rPr>
              <a:t> Hartowali młotek a potem go polerowali.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86808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Danfoss Power </a:t>
            </a:r>
            <a:r>
              <a:rPr lang="pl-PL" sz="3200" dirty="0" err="1" smtClean="0"/>
              <a:t>Solutions</a:t>
            </a:r>
            <a:r>
              <a:rPr lang="pl-PL" sz="3200" dirty="0" smtClean="0"/>
              <a:t> </a:t>
            </a:r>
            <a:r>
              <a:rPr lang="pl-PL" sz="3200" dirty="0" err="1" smtClean="0"/>
              <a:t>GmbH</a:t>
            </a:r>
            <a:r>
              <a:rPr lang="pl-PL" sz="3200" dirty="0" smtClean="0"/>
              <a:t> &amp; Co. OHG – Krystian i Robert</a:t>
            </a:r>
            <a:endParaRPr lang="pl-PL" sz="3200" dirty="0"/>
          </a:p>
        </p:txBody>
      </p:sp>
      <p:pic>
        <p:nvPicPr>
          <p:cNvPr id="7" name="Symbol zastępczy zawartości 6" descr="Danfo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119304"/>
            <a:ext cx="3247369" cy="432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zaokrąglony 10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00034" y="2643182"/>
            <a:ext cx="364333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Następnie zostali przeniesieni do działu konserwacji i naprawy sprzętu produkcyjnego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86808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Danfoss Power </a:t>
            </a:r>
            <a:r>
              <a:rPr lang="pl-PL" sz="3200" dirty="0" err="1" smtClean="0"/>
              <a:t>Solutions</a:t>
            </a:r>
            <a:r>
              <a:rPr lang="pl-PL" sz="3200" dirty="0" smtClean="0"/>
              <a:t> </a:t>
            </a:r>
            <a:r>
              <a:rPr lang="pl-PL" sz="3200" dirty="0" err="1" smtClean="0"/>
              <a:t>GmbH</a:t>
            </a:r>
            <a:r>
              <a:rPr lang="pl-PL" sz="3200" dirty="0" smtClean="0"/>
              <a:t> &amp; Co. OHG – Krystian i Robert</a:t>
            </a:r>
            <a:endParaRPr lang="pl-PL" sz="3200" dirty="0"/>
          </a:p>
        </p:txBody>
      </p:sp>
      <p:pic>
        <p:nvPicPr>
          <p:cNvPr id="7" name="Symbol zastępczy zawartości 6" descr="Danfo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119304"/>
            <a:ext cx="3247369" cy="432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zaokrąglony 10">
            <a:hlinkClick r:id="rId3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0" y="2500306"/>
            <a:ext cx="4000496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Zaczęli zajmować się instalacjami pneumatycznymi oraz ich sterowaniem.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28662" y="714356"/>
            <a:ext cx="7286644" cy="1071570"/>
          </a:xfrm>
        </p:spPr>
        <p:txBody>
          <a:bodyPr>
            <a:noAutofit/>
          </a:bodyPr>
          <a:lstStyle/>
          <a:p>
            <a:r>
              <a:rPr lang="pl-PL" sz="4000" dirty="0" err="1" smtClean="0"/>
              <a:t>Grundfos</a:t>
            </a:r>
            <a:r>
              <a:rPr lang="pl-PL" sz="4000" dirty="0" smtClean="0"/>
              <a:t> </a:t>
            </a:r>
            <a:r>
              <a:rPr lang="pl-PL" sz="4000" dirty="0" err="1" smtClean="0"/>
              <a:t>Pumpenfabrik</a:t>
            </a:r>
            <a:r>
              <a:rPr lang="pl-PL" sz="4000" dirty="0" smtClean="0"/>
              <a:t> </a:t>
            </a:r>
            <a:r>
              <a:rPr lang="pl-PL" sz="4000" dirty="0" err="1" smtClean="0"/>
              <a:t>GmbH</a:t>
            </a:r>
            <a:r>
              <a:rPr lang="pl-PL" sz="4000" dirty="0" smtClean="0"/>
              <a:t> – Szymon i Michał </a:t>
            </a:r>
            <a:endParaRPr lang="pl-PL" sz="4000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ymbol zastępczy zawartości 6" descr="IMG_20140408_092219_1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50090" y="2428868"/>
            <a:ext cx="470819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0" y="2643182"/>
            <a:ext cx="3571868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	Tłoki, węże, sprężone powietrze oraz bramki i wentyle.</a:t>
            </a:r>
          </a:p>
          <a:p>
            <a:pPr>
              <a:buNone/>
            </a:pPr>
            <a:r>
              <a:rPr lang="pl-PL" sz="2400" dirty="0" smtClean="0"/>
              <a:t>	Nie ma to jak składanie budowli      z klocków.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28662" y="714356"/>
            <a:ext cx="7286644" cy="1071570"/>
          </a:xfrm>
        </p:spPr>
        <p:txBody>
          <a:bodyPr>
            <a:noAutofit/>
          </a:bodyPr>
          <a:lstStyle/>
          <a:p>
            <a:r>
              <a:rPr lang="pl-PL" sz="4000" dirty="0" err="1" smtClean="0"/>
              <a:t>Grundfos</a:t>
            </a:r>
            <a:r>
              <a:rPr lang="pl-PL" sz="4000" dirty="0" smtClean="0"/>
              <a:t> </a:t>
            </a:r>
            <a:r>
              <a:rPr lang="pl-PL" sz="4000" dirty="0" err="1" smtClean="0"/>
              <a:t>Pumpenfabrik</a:t>
            </a:r>
            <a:r>
              <a:rPr lang="pl-PL" sz="4000" dirty="0" smtClean="0"/>
              <a:t> </a:t>
            </a:r>
            <a:r>
              <a:rPr lang="pl-PL" sz="4000" dirty="0" err="1" smtClean="0"/>
              <a:t>GmbH</a:t>
            </a:r>
            <a:r>
              <a:rPr lang="pl-PL" sz="4000" dirty="0" smtClean="0"/>
              <a:t> – Szymon i Michał </a:t>
            </a:r>
            <a:endParaRPr lang="pl-PL" sz="4000" dirty="0"/>
          </a:p>
        </p:txBody>
      </p:sp>
      <p:sp>
        <p:nvSpPr>
          <p:cNvPr id="9" name="Prostokąt zaokrąglony 8">
            <a:hlinkClick r:id="rId2" action="ppaction://hlinksldjump"/>
          </p:cNvPr>
          <p:cNvSpPr/>
          <p:nvPr/>
        </p:nvSpPr>
        <p:spPr>
          <a:xfrm>
            <a:off x="8001024" y="6286520"/>
            <a:ext cx="785818" cy="357190"/>
          </a:xfrm>
          <a:prstGeom prst="roundRect">
            <a:avLst/>
          </a:prstGeom>
          <a:effectLst>
            <a:outerShdw blurRad="50800" dist="889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softEdge">
            <a:bevelT w="120650" h="114300"/>
            <a:bevelB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</a:t>
            </a:r>
            <a:endParaRPr lang="pl-P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Symbol zastępczy zawartości 6" descr="IMG_20140408_092219_1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57630" y="2428868"/>
            <a:ext cx="466728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1191</TotalTime>
  <Words>148</Words>
  <Application>Microsoft Office PowerPoint</Application>
  <PresentationFormat>Pokaz na ekranie (4:3)</PresentationFormat>
  <Paragraphs>58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Hol</vt:lpstr>
      <vt:lpstr>Projekt „Leonardo da Vinci”</vt:lpstr>
      <vt:lpstr>Tydzień drugi</vt:lpstr>
      <vt:lpstr>Slajd 3</vt:lpstr>
      <vt:lpstr>Praktyki</vt:lpstr>
      <vt:lpstr>Slajd 5</vt:lpstr>
      <vt:lpstr>Danfoss Power Solutions GmbH &amp; Co. OHG – Krystian i Robert</vt:lpstr>
      <vt:lpstr>Danfoss Power Solutions GmbH &amp; Co. OHG – Krystian i Robert</vt:lpstr>
      <vt:lpstr>Grundfos Pumpenfabrik GmbH – Szymon i Michał </vt:lpstr>
      <vt:lpstr>Grundfos Pumpenfabrik GmbH – Szymon i Michał </vt:lpstr>
      <vt:lpstr>Elektro Klee Netztechnik GmbH – Patryk</vt:lpstr>
      <vt:lpstr>Elektro Klee Netztechnik GmbH – Patryk</vt:lpstr>
      <vt:lpstr>Czas wolny</vt:lpstr>
      <vt:lpstr>Autostadt Wolfsburg</vt:lpstr>
      <vt:lpstr>Autostadt Wolfsburg</vt:lpstr>
      <vt:lpstr>Autostadt Wolfsburg</vt:lpstr>
      <vt:lpstr>Hamburg</vt:lpstr>
      <vt:lpstr>Hamburg</vt:lpstr>
      <vt:lpstr>Hamburg</vt:lpstr>
      <vt:lpstr>Hamburg</vt:lpstr>
      <vt:lpstr>Hamburg</vt:lpstr>
      <vt:lpstr>Hamburg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„Leonardo da Vinci”</dc:title>
  <dc:creator>Aga</dc:creator>
  <cp:lastModifiedBy>Aga</cp:lastModifiedBy>
  <cp:revision>82</cp:revision>
  <dcterms:created xsi:type="dcterms:W3CDTF">2014-04-05T19:30:28Z</dcterms:created>
  <dcterms:modified xsi:type="dcterms:W3CDTF">2014-04-13T20:59:29Z</dcterms:modified>
</cp:coreProperties>
</file>