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84" r:id="rId4"/>
    <p:sldId id="261" r:id="rId5"/>
    <p:sldId id="262" r:id="rId6"/>
    <p:sldId id="263" r:id="rId7"/>
    <p:sldId id="264" r:id="rId8"/>
    <p:sldId id="266" r:id="rId9"/>
    <p:sldId id="288" r:id="rId10"/>
    <p:sldId id="297" r:id="rId11"/>
    <p:sldId id="289" r:id="rId12"/>
    <p:sldId id="298" r:id="rId13"/>
    <p:sldId id="296" r:id="rId14"/>
    <p:sldId id="29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  <a:srgbClr val="979797"/>
    <a:srgbClr val="8686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dirty="0" smtClean="0"/>
              <a:t>Kliknij, aby edytować styl wzorca podtytułu</a:t>
            </a:r>
            <a:endParaRPr kumimoji="0" lang="en-US" dirty="0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11300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8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57158" y="897268"/>
            <a:ext cx="8401048" cy="388905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410" y="514351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2"/>
          <p:cNvSpPr>
            <a:spLocks noGrp="1"/>
          </p:cNvSpPr>
          <p:nvPr>
            <p:ph type="body" idx="2"/>
          </p:nvPr>
        </p:nvSpPr>
        <p:spPr>
          <a:xfrm>
            <a:off x="4500562" y="5715016"/>
            <a:ext cx="3893630" cy="554486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  <a:p>
            <a:pPr lvl="3" eaLnBrk="1" latinLnBrk="0" hangingPunct="1"/>
            <a:r>
              <a:rPr kumimoji="0" lang="pl-PL" dirty="0" smtClean="0"/>
              <a:t>Czwarty poziom</a:t>
            </a:r>
          </a:p>
          <a:p>
            <a:pPr lvl="4" eaLnBrk="1" latinLnBrk="0" hangingPunct="1"/>
            <a:r>
              <a:rPr kumimoji="0" lang="pl-PL" dirty="0" smtClean="0"/>
              <a:t>Piąty poziom</a:t>
            </a:r>
            <a:endParaRPr kumimoji="0" lang="en-US" dirty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2D1E75-2939-43C1-8768-66795D655F90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170" name="Obraz 0" descr="UE+EFS_L-kolor.jpg"/>
          <p:cNvPicPr>
            <a:picLocks noChangeAspect="1" noChangeArrowheads="1"/>
          </p:cNvPicPr>
          <p:nvPr userDrawn="1"/>
        </p:nvPicPr>
        <p:blipFill>
          <a:blip r:embed="rId14"/>
          <a:srcRect l="6511" t="14737" r="5589" b="13684"/>
          <a:stretch>
            <a:fillRect/>
          </a:stretch>
        </p:blipFill>
        <p:spPr bwMode="auto">
          <a:xfrm>
            <a:off x="7086600" y="0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Obraz 1" descr="KAPITAL_LUDZKI.jpg"/>
          <p:cNvPicPr>
            <a:picLocks noChangeAspect="1" noChangeArrowheads="1"/>
          </p:cNvPicPr>
          <p:nvPr userDrawn="1"/>
        </p:nvPicPr>
        <p:blipFill>
          <a:blip r:embed="rId15" cstate="print"/>
          <a:srcRect l="11458" t="20430" r="6770" b="19354"/>
          <a:stretch>
            <a:fillRect/>
          </a:stretch>
        </p:blipFill>
        <p:spPr bwMode="auto">
          <a:xfrm>
            <a:off x="0" y="0"/>
            <a:ext cx="180246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53352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Projekt „Leonardo da Vinci”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Neumunster</a:t>
            </a:r>
            <a:endParaRPr lang="pl-PL" dirty="0" smtClean="0"/>
          </a:p>
          <a:p>
            <a:r>
              <a:rPr lang="pl-PL" dirty="0" smtClean="0"/>
              <a:t>29.03-19.04.2014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785795"/>
            <a:ext cx="621510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14876" y="5143512"/>
            <a:ext cx="4071966" cy="8572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Gotowanie w </a:t>
            </a:r>
            <a:r>
              <a:rPr lang="pl-PL" dirty="0" err="1" smtClean="0"/>
              <a:t>Elly-Heuss-Knapp-Schule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14955" y="887989"/>
            <a:ext cx="6328879" cy="3969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143512"/>
            <a:ext cx="4000528" cy="562672"/>
          </a:xfrm>
        </p:spPr>
        <p:txBody>
          <a:bodyPr/>
          <a:lstStyle/>
          <a:p>
            <a:r>
              <a:rPr lang="pl-PL" dirty="0" smtClean="0"/>
              <a:t>Wyjście na kręgle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Szymon rzuca więc jest nieco rozmazany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90727" y="1000108"/>
            <a:ext cx="7396049" cy="4154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295220"/>
            <a:ext cx="4000528" cy="562672"/>
          </a:xfrm>
        </p:spPr>
        <p:txBody>
          <a:bodyPr/>
          <a:lstStyle/>
          <a:p>
            <a:r>
              <a:rPr lang="pl-PL" dirty="0" smtClean="0"/>
              <a:t>Turniej piłki nożnej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5072066" y="5803472"/>
            <a:ext cx="3571900" cy="554486"/>
          </a:xfrm>
        </p:spPr>
        <p:txBody>
          <a:bodyPr>
            <a:normAutofit/>
          </a:bodyPr>
          <a:lstStyle/>
          <a:p>
            <a:r>
              <a:rPr lang="pl-PL" dirty="0" smtClean="0"/>
              <a:t>Mecz z Francuzami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90727" y="1000108"/>
            <a:ext cx="7396049" cy="4154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286388"/>
            <a:ext cx="4000528" cy="562672"/>
          </a:xfrm>
        </p:spPr>
        <p:txBody>
          <a:bodyPr/>
          <a:lstStyle/>
          <a:p>
            <a:r>
              <a:rPr lang="pl-PL" dirty="0" smtClean="0"/>
              <a:t>Turniej piłki nożnej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2571736" y="5857892"/>
            <a:ext cx="6215106" cy="357190"/>
          </a:xfrm>
        </p:spPr>
        <p:txBody>
          <a:bodyPr>
            <a:normAutofit/>
          </a:bodyPr>
          <a:lstStyle/>
          <a:p>
            <a:r>
              <a:rPr lang="pl-PL" sz="1400" dirty="0" smtClean="0"/>
              <a:t>Zajęliśmy drugie miejsce za drużyną niemiecką, w której nie było Niemców.</a:t>
            </a:r>
            <a:endParaRPr lang="pl-PL" sz="1400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071934" y="5357826"/>
            <a:ext cx="4572000" cy="811946"/>
          </a:xfrm>
        </p:spPr>
        <p:txBody>
          <a:bodyPr/>
          <a:lstStyle/>
          <a:p>
            <a:r>
              <a:rPr lang="pl-PL" dirty="0" smtClean="0"/>
              <a:t>Dziękujemy za uwagę.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85786" y="1857364"/>
            <a:ext cx="7786742" cy="785810"/>
          </a:xfrm>
        </p:spPr>
        <p:txBody>
          <a:bodyPr/>
          <a:lstStyle/>
          <a:p>
            <a:pPr algn="ctr"/>
            <a:r>
              <a:rPr lang="pl-PL" dirty="0" smtClean="0"/>
              <a:t>Tydzień trzeci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>
            <a:hlinkClick r:id="rId2" action="ppaction://hlinksldjump"/>
          </p:cNvPr>
          <p:cNvSpPr/>
          <p:nvPr/>
        </p:nvSpPr>
        <p:spPr>
          <a:xfrm>
            <a:off x="1500166" y="3357562"/>
            <a:ext cx="2571768" cy="107157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Praktyki</a:t>
            </a:r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214942" y="3357562"/>
            <a:ext cx="2571768" cy="107157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 wolny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143240" y="1142984"/>
            <a:ext cx="2857520" cy="994768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7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Menu</a:t>
            </a:r>
            <a:endParaRPr lang="pl-PL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Prostokąt zaokrąglony 4">
            <a:hlinkClick r:id="rId4" action="ppaction://hlinksldjump"/>
          </p:cNvPr>
          <p:cNvSpPr/>
          <p:nvPr/>
        </p:nvSpPr>
        <p:spPr>
          <a:xfrm>
            <a:off x="142844" y="6429396"/>
            <a:ext cx="776294" cy="295276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Koniec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2976" y="1857364"/>
            <a:ext cx="6564268" cy="1031148"/>
          </a:xfrm>
        </p:spPr>
        <p:txBody>
          <a:bodyPr>
            <a:normAutofit/>
          </a:bodyPr>
          <a:lstStyle/>
          <a:p>
            <a:pPr algn="ctr"/>
            <a:r>
              <a:rPr lang="pl-PL" smtClean="0"/>
              <a:t>Praktyki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00034" y="2357430"/>
            <a:ext cx="8286808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   Hala montażowa… Brzmi dumnie. Ich zadaniem było skręcanie pomp. 	Dostali też pracę w magazynach firmy. Tyle pracy do końca tygodnia, że nie mieli czasu na robienie zdjęć</a:t>
            </a:r>
          </a:p>
          <a:p>
            <a:pPr>
              <a:buNone/>
            </a:pP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86808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Danfoss Power </a:t>
            </a:r>
            <a:r>
              <a:rPr lang="pl-PL" sz="3200" dirty="0" err="1" smtClean="0"/>
              <a:t>Solutions</a:t>
            </a:r>
            <a:r>
              <a:rPr lang="pl-PL" sz="3200" dirty="0" smtClean="0"/>
              <a:t> </a:t>
            </a:r>
            <a:r>
              <a:rPr lang="pl-PL" sz="3200" dirty="0" err="1" smtClean="0"/>
              <a:t>GmbH</a:t>
            </a:r>
            <a:r>
              <a:rPr lang="pl-PL" sz="3200" dirty="0" smtClean="0"/>
              <a:t> &amp; Co. OHG – Krystian i Robert</a:t>
            </a:r>
            <a:endParaRPr lang="pl-PL" sz="3200" dirty="0"/>
          </a:p>
        </p:txBody>
      </p:sp>
      <p:sp>
        <p:nvSpPr>
          <p:cNvPr id="11" name="Prostokąt zaokrąglony 10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143372" y="4214818"/>
            <a:ext cx="4038600" cy="1714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	Poza tym nie można było. W końcu tam znajdowały się tajemnice firmy…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071570" y="2428868"/>
            <a:ext cx="6858016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	Cały tydzień został zaplanowany na tworzenie generatora rzutu sześcienną kością. Lutowali gotowe elementy do płytki, potem wiercili otwory w obudowie. Następnie toczyli odstępy między stworzonym układem i obudową, którą pomalowali.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28662" y="714356"/>
            <a:ext cx="7286644" cy="1071570"/>
          </a:xfrm>
        </p:spPr>
        <p:txBody>
          <a:bodyPr>
            <a:noAutofit/>
          </a:bodyPr>
          <a:lstStyle/>
          <a:p>
            <a:r>
              <a:rPr lang="pl-PL" sz="4000" dirty="0" err="1" smtClean="0"/>
              <a:t>Grundfos</a:t>
            </a:r>
            <a:r>
              <a:rPr lang="pl-PL" sz="4000" dirty="0" smtClean="0"/>
              <a:t> </a:t>
            </a:r>
            <a:r>
              <a:rPr lang="pl-PL" sz="4000" dirty="0" err="1" smtClean="0"/>
              <a:t>Pumpenfabrik</a:t>
            </a:r>
            <a:r>
              <a:rPr lang="pl-PL" sz="4000" dirty="0" smtClean="0"/>
              <a:t> </a:t>
            </a:r>
            <a:r>
              <a:rPr lang="pl-PL" sz="4000" dirty="0" err="1" smtClean="0"/>
              <a:t>GmbH</a:t>
            </a:r>
            <a:r>
              <a:rPr lang="pl-PL" sz="4000" dirty="0" smtClean="0"/>
              <a:t> – Szymon i Michał </a:t>
            </a:r>
            <a:endParaRPr lang="pl-PL" sz="4000" dirty="0"/>
          </a:p>
        </p:txBody>
      </p:sp>
      <p:sp>
        <p:nvSpPr>
          <p:cNvPr id="9" name="Prostokąt zaokrąglony 8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28628" y="2571744"/>
            <a:ext cx="7286644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Zakładał i dokonywał przeglądu instalacji elektrycznej, pomagał przy ich montażu. Instalował także oświetlenie we wnętrzu budynków.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85786" y="785802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Elektro </a:t>
            </a:r>
            <a:r>
              <a:rPr lang="pl-PL" dirty="0" err="1" smtClean="0"/>
              <a:t>Klee</a:t>
            </a:r>
            <a:r>
              <a:rPr lang="pl-PL" dirty="0" smtClean="0"/>
              <a:t> </a:t>
            </a:r>
            <a:r>
              <a:rPr lang="pl-PL" dirty="0" err="1" smtClean="0"/>
              <a:t>Netztechnik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r>
              <a:rPr lang="pl-PL" dirty="0" smtClean="0"/>
              <a:t> </a:t>
            </a:r>
            <a:r>
              <a:rPr lang="pl-PL" sz="4400" dirty="0" smtClean="0"/>
              <a:t>–</a:t>
            </a:r>
            <a:r>
              <a:rPr lang="pl-PL" dirty="0" smtClean="0"/>
              <a:t> Patryk</a:t>
            </a:r>
            <a:endParaRPr lang="pl-PL" dirty="0"/>
          </a:p>
        </p:txBody>
      </p:sp>
      <p:sp>
        <p:nvSpPr>
          <p:cNvPr id="9" name="Prostokąt zaokrąglony 8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714620"/>
            <a:ext cx="698658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Czas wolny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785795"/>
            <a:ext cx="643603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14876" y="5143512"/>
            <a:ext cx="4071966" cy="8572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Gotowanie w </a:t>
            </a:r>
            <a:r>
              <a:rPr lang="pl-PL" dirty="0" err="1" smtClean="0"/>
              <a:t>Elly-Heuss-Knapp-Schule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1260</TotalTime>
  <Words>105</Words>
  <Application>Microsoft Office PowerPoint</Application>
  <PresentationFormat>Pokaz na ekranie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Hol</vt:lpstr>
      <vt:lpstr>Projekt „Leonardo da Vinci”</vt:lpstr>
      <vt:lpstr>Tydzień trzeci</vt:lpstr>
      <vt:lpstr>Slajd 3</vt:lpstr>
      <vt:lpstr>Praktyki</vt:lpstr>
      <vt:lpstr>Danfoss Power Solutions GmbH &amp; Co. OHG – Krystian i Robert</vt:lpstr>
      <vt:lpstr>Grundfos Pumpenfabrik GmbH – Szymon i Michał </vt:lpstr>
      <vt:lpstr>Elektro Klee Netztechnik GmbH – Patryk</vt:lpstr>
      <vt:lpstr>Czas wolny</vt:lpstr>
      <vt:lpstr>Gotowanie w Elly-Heuss-Knapp-Schule</vt:lpstr>
      <vt:lpstr>Gotowanie w Elly-Heuss-Knapp-Schule</vt:lpstr>
      <vt:lpstr>Wyjście na kręgle</vt:lpstr>
      <vt:lpstr>Turniej piłki nożnej</vt:lpstr>
      <vt:lpstr>Turniej piłki nożnej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„Leonardo da Vinci”</dc:title>
  <dc:creator>Aga</dc:creator>
  <cp:lastModifiedBy>Mikh</cp:lastModifiedBy>
  <cp:revision>91</cp:revision>
  <dcterms:created xsi:type="dcterms:W3CDTF">2014-04-05T19:30:28Z</dcterms:created>
  <dcterms:modified xsi:type="dcterms:W3CDTF">2014-06-10T17:33:15Z</dcterms:modified>
</cp:coreProperties>
</file>