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92" r:id="rId6"/>
    <p:sldId id="263" r:id="rId7"/>
    <p:sldId id="262" r:id="rId8"/>
    <p:sldId id="261" r:id="rId9"/>
    <p:sldId id="293" r:id="rId10"/>
    <p:sldId id="260" r:id="rId11"/>
    <p:sldId id="269" r:id="rId12"/>
    <p:sldId id="289" r:id="rId13"/>
    <p:sldId id="268" r:id="rId14"/>
    <p:sldId id="290" r:id="rId15"/>
    <p:sldId id="291" r:id="rId16"/>
    <p:sldId id="267" r:id="rId17"/>
    <p:sldId id="266" r:id="rId18"/>
    <p:sldId id="265" r:id="rId19"/>
    <p:sldId id="270" r:id="rId20"/>
    <p:sldId id="273" r:id="rId21"/>
    <p:sldId id="287" r:id="rId22"/>
    <p:sldId id="284" r:id="rId23"/>
    <p:sldId id="285" r:id="rId24"/>
    <p:sldId id="271" r:id="rId25"/>
    <p:sldId id="275" r:id="rId26"/>
    <p:sldId id="272" r:id="rId27"/>
    <p:sldId id="274" r:id="rId28"/>
    <p:sldId id="277" r:id="rId29"/>
    <p:sldId id="286" r:id="rId30"/>
    <p:sldId id="276" r:id="rId31"/>
    <p:sldId id="278" r:id="rId32"/>
    <p:sldId id="279" r:id="rId33"/>
    <p:sldId id="280" r:id="rId34"/>
    <p:sldId id="281" r:id="rId35"/>
    <p:sldId id="282" r:id="rId36"/>
    <p:sldId id="283" r:id="rId37"/>
    <p:sldId id="257" r:id="rId38"/>
    <p:sldId id="288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0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2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2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2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2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9C94D5E-15A5-4BE1-BF9A-6677180585C1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61795C-E0F0-4D8A-BF15-342C68295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4D5E-15A5-4BE1-BF9A-6677180585C1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795C-E0F0-4D8A-BF15-342C68295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4D5E-15A5-4BE1-BF9A-6677180585C1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795C-E0F0-4D8A-BF15-342C68295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C94D5E-15A5-4BE1-BF9A-6677180585C1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61795C-E0F0-4D8A-BF15-342C68295A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9C94D5E-15A5-4BE1-BF9A-6677180585C1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61795C-E0F0-4D8A-BF15-342C68295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4D5E-15A5-4BE1-BF9A-6677180585C1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795C-E0F0-4D8A-BF15-342C68295A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4D5E-15A5-4BE1-BF9A-6677180585C1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795C-E0F0-4D8A-BF15-342C68295A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C94D5E-15A5-4BE1-BF9A-6677180585C1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61795C-E0F0-4D8A-BF15-342C68295A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4D5E-15A5-4BE1-BF9A-6677180585C1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795C-E0F0-4D8A-BF15-342C68295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C94D5E-15A5-4BE1-BF9A-6677180585C1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61795C-E0F0-4D8A-BF15-342C68295A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C94D5E-15A5-4BE1-BF9A-6677180585C1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61795C-E0F0-4D8A-BF15-342C68295A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C94D5E-15A5-4BE1-BF9A-6677180585C1}" type="datetimeFigureOut">
              <a:rPr lang="pl-PL" smtClean="0"/>
              <a:pPr/>
              <a:t>2016-04-06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61795C-E0F0-4D8A-BF15-342C68295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admin\Moje%20dokumenty\Happy%20and%20Fun%20Background%20Music%20-%20Upbeat%20Ukulele.mp3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package" Target="../embeddings/Dokument_programu_Microsoft_Office_Word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package" Target="../embeddings/Dokument_programu_Microsoft_Office_Word19.docx"/><Relationship Id="rId4" Type="http://schemas.openxmlformats.org/officeDocument/2006/relationships/package" Target="../embeddings/Dokument_programu_Microsoft_Office_Word18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Dokument_programu_Microsoft_Office_Word2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package" Target="../embeddings/Dokument_programu_Microsoft_Office_Word23.docx"/><Relationship Id="rId4" Type="http://schemas.openxmlformats.org/officeDocument/2006/relationships/package" Target="../embeddings/Dokument_programu_Microsoft_Office_Word2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package" Target="../embeddings/Dokument_programu_Microsoft_Office_Word25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package" Target="../embeddings/Dokument_programu_Microsoft_Office_Word27.docx"/><Relationship Id="rId4" Type="http://schemas.openxmlformats.org/officeDocument/2006/relationships/package" Target="../embeddings/Dokument_programu_Microsoft_Office_Word26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package" Target="../embeddings/Dokument_programu_Microsoft_Office_Word29.docx"/><Relationship Id="rId4" Type="http://schemas.openxmlformats.org/officeDocument/2006/relationships/package" Target="../embeddings/Dokument_programu_Microsoft_Office_Word28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package" Target="../embeddings/Dokument_programu_Microsoft_Office_Word3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package" Target="../embeddings/Dokument_programu_Microsoft_Office_Word33.docx"/><Relationship Id="rId4" Type="http://schemas.openxmlformats.org/officeDocument/2006/relationships/package" Target="../embeddings/Dokument_programu_Microsoft_Office_Word32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package" Target="../embeddings/Dokument_programu_Microsoft_Office_Word35.docx"/><Relationship Id="rId4" Type="http://schemas.openxmlformats.org/officeDocument/2006/relationships/package" Target="../embeddings/Dokument_programu_Microsoft_Office_Word34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package" Target="../embeddings/Dokument_programu_Microsoft_Office_Word37.docx"/><Relationship Id="rId4" Type="http://schemas.openxmlformats.org/officeDocument/2006/relationships/package" Target="../embeddings/Dokument_programu_Microsoft_Office_Word36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Dokument_programu_Microsoft_Office_Word3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package" Target="../embeddings/Dokument_programu_Microsoft_Office_Word39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package" Target="../embeddings/Dokument_programu_Microsoft_Office_Word41.docx"/><Relationship Id="rId4" Type="http://schemas.openxmlformats.org/officeDocument/2006/relationships/package" Target="../embeddings/Dokument_programu_Microsoft_Office_Word40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package" Target="../embeddings/Dokument_programu_Microsoft_Office_Word43.docx"/><Relationship Id="rId4" Type="http://schemas.openxmlformats.org/officeDocument/2006/relationships/package" Target="../embeddings/Dokument_programu_Microsoft_Office_Word42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package" Target="../embeddings/Dokument_programu_Microsoft_Office_Word45.docx"/><Relationship Id="rId4" Type="http://schemas.openxmlformats.org/officeDocument/2006/relationships/package" Target="../embeddings/Dokument_programu_Microsoft_Office_Word44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4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package" Target="../embeddings/Dokument_programu_Microsoft_Office_Word47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package" Target="../embeddings/Dokument_programu_Microsoft_Office_Word49.docx"/><Relationship Id="rId4" Type="http://schemas.openxmlformats.org/officeDocument/2006/relationships/package" Target="../embeddings/Dokument_programu_Microsoft_Office_Word48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package" Target="../embeddings/Dokument_programu_Microsoft_Office_Word51.docx"/><Relationship Id="rId4" Type="http://schemas.openxmlformats.org/officeDocument/2006/relationships/package" Target="../embeddings/Dokument_programu_Microsoft_Office_Word50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package" Target="../embeddings/Dokument_programu_Microsoft_Office_Word53.docx"/><Relationship Id="rId4" Type="http://schemas.openxmlformats.org/officeDocument/2006/relationships/package" Target="../embeddings/Dokument_programu_Microsoft_Office_Word52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package" Target="../embeddings/Dokument_programu_Microsoft_Office_Word55.docx"/><Relationship Id="rId4" Type="http://schemas.openxmlformats.org/officeDocument/2006/relationships/package" Target="../embeddings/Dokument_programu_Microsoft_Office_Word54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package" Target="../embeddings/Dokument_programu_Microsoft_Office_Word57.docx"/><Relationship Id="rId4" Type="http://schemas.openxmlformats.org/officeDocument/2006/relationships/package" Target="../embeddings/Dokument_programu_Microsoft_Office_Word56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Dokument_programu_Microsoft_Office_Word5.docx"/><Relationship Id="rId4" Type="http://schemas.openxmlformats.org/officeDocument/2006/relationships/package" Target="../embeddings/Dokument_programu_Microsoft_Office_Word4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package" Target="../embeddings/Dokument_programu_Microsoft_Office_Word59.docx"/><Relationship Id="rId4" Type="http://schemas.openxmlformats.org/officeDocument/2006/relationships/package" Target="../embeddings/Dokument_programu_Microsoft_Office_Word58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package" Target="../embeddings/Dokument_programu_Microsoft_Office_Word61.docx"/><Relationship Id="rId4" Type="http://schemas.openxmlformats.org/officeDocument/2006/relationships/package" Target="../embeddings/Dokument_programu_Microsoft_Office_Word60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package" Target="../embeddings/Dokument_programu_Microsoft_Office_Word63.docx"/><Relationship Id="rId4" Type="http://schemas.openxmlformats.org/officeDocument/2006/relationships/package" Target="../embeddings/Dokument_programu_Microsoft_Office_Word62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package" Target="../embeddings/Dokument_programu_Microsoft_Office_Word65.docx"/><Relationship Id="rId4" Type="http://schemas.openxmlformats.org/officeDocument/2006/relationships/package" Target="../embeddings/Dokument_programu_Microsoft_Office_Word64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6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package" Target="../embeddings/Dokument_programu_Microsoft_Office_Word67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6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package" Target="../embeddings/Dokument_programu_Microsoft_Office_Word69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package" Target="../embeddings/Dokument_programu_Microsoft_Office_Word71.docx"/><Relationship Id="rId4" Type="http://schemas.openxmlformats.org/officeDocument/2006/relationships/package" Target="../embeddings/Dokument_programu_Microsoft_Office_Word70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7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package" Target="../embeddings/Dokument_programu_Microsoft_Office_Word73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74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package" Target="../embeddings/Dokument_programu_Microsoft_Office_Word75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Dokument_programu_Microsoft_Office_Word7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Dokument_programu_Microsoft_Office_Word9.docx"/><Relationship Id="rId4" Type="http://schemas.openxmlformats.org/officeDocument/2006/relationships/package" Target="../embeddings/Dokument_programu_Microsoft_Office_Word8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Dokument_programu_Microsoft_Office_Word11.docx"/><Relationship Id="rId4" Type="http://schemas.openxmlformats.org/officeDocument/2006/relationships/package" Target="../embeddings/Dokument_programu_Microsoft_Office_Word10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Dokument_programu_Microsoft_Office_Word13.docx"/><Relationship Id="rId4" Type="http://schemas.openxmlformats.org/officeDocument/2006/relationships/package" Target="../embeddings/Dokument_programu_Microsoft_Office_Word12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package" Target="../embeddings/Dokument_programu_Microsoft_Office_Word15.docx"/><Relationship Id="rId4" Type="http://schemas.openxmlformats.org/officeDocument/2006/relationships/package" Target="../embeddings/Dokument_programu_Microsoft_Office_Word14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package" Target="../embeddings/Dokument_programu_Microsoft_Office_Word17.docx"/><Relationship Id="rId4" Type="http://schemas.openxmlformats.org/officeDocument/2006/relationships/package" Target="../embeddings/Dokument_programu_Microsoft_Office_Word1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28860" y="3857628"/>
            <a:ext cx="6172200" cy="2286016"/>
          </a:xfrm>
        </p:spPr>
        <p:txBody>
          <a:bodyPr>
            <a:noAutofit/>
          </a:bodyPr>
          <a:lstStyle/>
          <a:p>
            <a:pPr algn="ctr"/>
            <a:r>
              <a:rPr lang="pl-PL" sz="6600" dirty="0" smtClean="0"/>
              <a:t/>
            </a:r>
            <a:br>
              <a:rPr lang="pl-PL" sz="6600" dirty="0" smtClean="0"/>
            </a:br>
            <a:r>
              <a:rPr lang="pl-PL" sz="6600" dirty="0" smtClean="0"/>
              <a:t>ERASMUS+</a:t>
            </a:r>
            <a:br>
              <a:rPr lang="pl-PL" sz="6600" dirty="0" smtClean="0"/>
            </a:br>
            <a:r>
              <a:rPr lang="pl-PL" sz="5400" dirty="0" smtClean="0"/>
              <a:t>praktyki za granicą</a:t>
            </a:r>
            <a:br>
              <a:rPr lang="pl-PL" sz="5400" dirty="0" smtClean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3200" dirty="0" err="1" smtClean="0"/>
              <a:t>Neumünster</a:t>
            </a:r>
            <a:r>
              <a:rPr lang="pl-PL" sz="3200" dirty="0" smtClean="0"/>
              <a:t> – Tarnów</a:t>
            </a:r>
            <a:br>
              <a:rPr lang="pl-PL" sz="3200" dirty="0" smtClean="0"/>
            </a:br>
            <a:r>
              <a:rPr lang="pl-PL" sz="3200" dirty="0" smtClean="0"/>
              <a:t>2016</a:t>
            </a:r>
            <a:endParaRPr lang="pl-PL" sz="54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786050" y="3429000"/>
          <a:ext cx="5357850" cy="1879378"/>
        </p:xfrm>
        <a:graphic>
          <a:graphicData uri="http://schemas.openxmlformats.org/presentationml/2006/ole">
            <p:oleObj spid="_x0000_s2050" name="Dokument" r:id="rId4" imgW="5766396" imgH="2022808" progId="Word.Document.12">
              <p:embed/>
            </p:oleObj>
          </a:graphicData>
        </a:graphic>
      </p:graphicFrame>
      <p:pic>
        <p:nvPicPr>
          <p:cNvPr id="4" name="Happy and Fun Background Music - Upbeat Ukule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3500430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awelek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14347" y="785794"/>
            <a:ext cx="7050847" cy="5286412"/>
          </a:xfrm>
        </p:spPr>
      </p:pic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8194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8195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Dnia 09.03 w godzinach popołudniowych odbył się turniej piłki nożnej w miejscowej szkole </a:t>
            </a:r>
            <a:r>
              <a:rPr lang="pl-PL" dirty="0" err="1" smtClean="0"/>
              <a:t>Helene-Lange-Schule</a:t>
            </a:r>
            <a:r>
              <a:rPr lang="pl-PL" dirty="0" smtClean="0"/>
              <a:t>. Udział wzięły drużyny z Niemiec, Polski, Danii oraz Stanów Zjednoczonych. Zwycięzcą turnieju okazał się jeden z zespołów gospodarzy. Nasza drużyna zajęła satysfakcjonujące trzecie miejsce.</a:t>
            </a:r>
            <a:endParaRPr lang="pl-PL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9218" name="Dokument" r:id="rId3" imgW="5842791" imgH="1087845" progId="Word.Document.12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9219" name="Dokument" r:id="rId4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9000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turniej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28662" y="857232"/>
            <a:ext cx="6860283" cy="5143536"/>
          </a:xfrm>
        </p:spPr>
      </p:pic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47106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47107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Dnia 12.03 od godziny 10:00 do 16:00 uczestniczyliśmy w spotkaniu z innymi uczniami, którzy także przyjechali by szlifować swe umiejętności w Niemczech. Spotkanie odbyło się w bardzo miłej atmosferze, braliśmy udział w różnych zabawach zespołowych, spożyliśmy wszyscy razem obiad a na końcu wszyscy zostali nagrodzeni za dobrą zabawę małymi upominkami.</a:t>
            </a:r>
            <a:endParaRPr lang="pl-PL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10242" name="Dokument" r:id="rId3" imgW="5842791" imgH="1087845" progId="Word.Document.12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10243" name="Dokument" r:id="rId4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9000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ABAWA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57224" y="857232"/>
            <a:ext cx="6929486" cy="5116527"/>
          </a:xfrm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48130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48131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abawa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57224" y="857232"/>
            <a:ext cx="6929486" cy="5141860"/>
          </a:xfrm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49154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49155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Dnia 13.03 odbyliśmy wycieczkę do </a:t>
            </a:r>
            <a:r>
              <a:rPr lang="pl-PL" dirty="0" err="1" smtClean="0"/>
              <a:t>Kiel</a:t>
            </a:r>
            <a:r>
              <a:rPr lang="pl-PL" dirty="0" smtClean="0"/>
              <a:t> oraz do okolicznego </a:t>
            </a:r>
            <a:r>
              <a:rPr lang="pl-PL" dirty="0" err="1" smtClean="0"/>
              <a:t>Laboe</a:t>
            </a:r>
            <a:r>
              <a:rPr lang="pl-PL" dirty="0" smtClean="0"/>
              <a:t>, gdzie mogliśmy po raz pierwszy ujrzeć prawdziwy okręt podwodny       </a:t>
            </a:r>
            <a:r>
              <a:rPr lang="pl-PL" dirty="0" err="1" smtClean="0"/>
              <a:t>U-Boot</a:t>
            </a:r>
            <a:r>
              <a:rPr lang="pl-PL" dirty="0" smtClean="0"/>
              <a:t>, podziwiać widoki z latarni a także pospacerować plażą. W zwiedzaniu towarzyszyła nam grupa uczniów ze szkoły z Koszalina. </a:t>
            </a:r>
            <a:endParaRPr lang="pl-PL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11266" name="Dokument" r:id="rId3" imgW="5842791" imgH="1087845" progId="Word.Document.12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11267" name="Dokument" r:id="rId4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9000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abaeaeubau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28662" y="767916"/>
            <a:ext cx="6788846" cy="5089975"/>
          </a:xfrm>
        </p:spPr>
      </p:pic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12290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12291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ieżąaa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57224" y="785794"/>
            <a:ext cx="6858048" cy="5096651"/>
          </a:xfrm>
        </p:spPr>
      </p:pic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13314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13315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abeauaueuaueu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28662" y="767916"/>
            <a:ext cx="6788846" cy="5089975"/>
          </a:xfrm>
        </p:spPr>
      </p:pic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14338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14339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7467600" cy="3286148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Dnia 06.03.2016 roku przybyliśmy do </a:t>
            </a:r>
            <a:r>
              <a:rPr lang="pl-PL" dirty="0" err="1" smtClean="0"/>
              <a:t>Neumünster</a:t>
            </a:r>
            <a:r>
              <a:rPr lang="pl-PL" dirty="0" smtClean="0"/>
              <a:t> w składzie: </a:t>
            </a:r>
            <a:r>
              <a:rPr lang="pl-PL" dirty="0" err="1" smtClean="0"/>
              <a:t>Costantino</a:t>
            </a:r>
            <a:r>
              <a:rPr lang="pl-PL" dirty="0" smtClean="0"/>
              <a:t> </a:t>
            </a:r>
            <a:r>
              <a:rPr lang="pl-PL" dirty="0" err="1" smtClean="0"/>
              <a:t>Secchi</a:t>
            </a:r>
            <a:r>
              <a:rPr lang="pl-PL" dirty="0" smtClean="0"/>
              <a:t>, Tomasz Januszewski, Dawid </a:t>
            </a:r>
            <a:r>
              <a:rPr lang="pl-PL" dirty="0" err="1" smtClean="0"/>
              <a:t>Schabowski</a:t>
            </a:r>
            <a:r>
              <a:rPr lang="pl-PL" dirty="0" smtClean="0"/>
              <a:t>, Paweł Bieś i Łukasz </a:t>
            </a:r>
            <a:r>
              <a:rPr lang="pl-PL" dirty="0" err="1" smtClean="0"/>
              <a:t>Poliszak</a:t>
            </a:r>
            <a:r>
              <a:rPr lang="pl-PL" dirty="0" smtClean="0"/>
              <a:t> gdzie odbyliśmy nauki praktyczne w niemieckich firmach. Podróż odbyła się bez żadnych przeszkód i w dobrej atmosferze.</a:t>
            </a:r>
            <a:endParaRPr lang="pl-PL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2844" y="0"/>
          <a:ext cx="5842000" cy="1087437"/>
        </p:xfrm>
        <a:graphic>
          <a:graphicData uri="http://schemas.openxmlformats.org/presentationml/2006/ole">
            <p:oleObj spid="_x0000_s1027" name="Dokument" r:id="rId3" imgW="5842791" imgH="1087845" progId="Word.Document.12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643834" y="0"/>
          <a:ext cx="4286280" cy="1241895"/>
        </p:xfrm>
        <a:graphic>
          <a:graphicData uri="http://schemas.openxmlformats.org/presentationml/2006/ole">
            <p:oleObj spid="_x0000_s1028" name="Dokument" r:id="rId4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9000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Dnia 15.03 wyruszyliśmy na wycieczkę do Wolfsburga, gdzie mogliśmy zobaczyć stadion VFL Wolfsburg, miasto oraz główną atrakcję, czyli firmę produkującą  jedne z najlepszych samochodów osobowych na świecie – Volkswagen oraz prezentacje innych renomowanych firm samochodowych.</a:t>
            </a:r>
            <a:endParaRPr lang="pl-PL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15362" name="Dokument" r:id="rId3" imgW="5842791" imgH="1087845" progId="Word.Document.12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15363" name="Dokument" r:id="rId4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10000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olsburg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57224" y="785060"/>
            <a:ext cx="6858048" cy="5072832"/>
          </a:xfrm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16386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16387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uto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57224" y="767382"/>
            <a:ext cx="6858048" cy="5090509"/>
          </a:xfrm>
        </p:spPr>
      </p:pic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17410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17411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uta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57224" y="785794"/>
            <a:ext cx="6858048" cy="5072098"/>
          </a:xfrm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18434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18435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Dnia 19.03 odbyliśmy wycieczkę do Hamburga wraz z uczniami z Koszalina, Danii oraz z naszymi opiekunami. Wraz z przewodnikiem zwiedziliśmy sporą część miasta, zachwycając się architekturą i wyniosłością różnych miejsc, takich jak: część portowa miasta, zabytkowe statki, muzeum samochodów firmy Porsche, wspaniały park miniatur czy „sławna” dzielnica St. Pauli.</a:t>
            </a:r>
            <a:endParaRPr lang="pl-PL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20482" name="Dokument" r:id="rId3" imgW="5842791" imgH="1087845" progId="Word.Document.12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20483" name="Dokument" r:id="rId4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10000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ierdu pierdu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85786" y="714356"/>
            <a:ext cx="7050847" cy="5286412"/>
          </a:xfrm>
        </p:spPr>
      </p:pic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21506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21507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amburg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28662" y="714356"/>
            <a:ext cx="6860284" cy="5143536"/>
          </a:xfrm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22530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22531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amburg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26427" y="714356"/>
            <a:ext cx="6860283" cy="5143536"/>
          </a:xfrm>
        </p:spPr>
      </p:pic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23554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23555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rsch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85786" y="642918"/>
            <a:ext cx="7050847" cy="5286412"/>
          </a:xfrm>
        </p:spPr>
      </p:pic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24578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24579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uta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28662" y="857232"/>
            <a:ext cx="6858048" cy="5034738"/>
          </a:xfrm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19458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19459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Y 8====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000232" y="500042"/>
            <a:ext cx="4864927" cy="5929354"/>
          </a:xfrm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3074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3075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art miniatur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28662" y="767916"/>
            <a:ext cx="6858048" cy="5141860"/>
          </a:xfrm>
        </p:spPr>
      </p:pic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25602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25603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iasto miniatur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28662" y="767918"/>
            <a:ext cx="6858048" cy="5141860"/>
          </a:xfrm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26626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26627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artm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57224" y="767916"/>
            <a:ext cx="6884128" cy="5161413"/>
          </a:xfrm>
        </p:spPr>
      </p:pic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27650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27651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28662" y="767916"/>
            <a:ext cx="6858048" cy="5141860"/>
          </a:xfrm>
        </p:spPr>
      </p:pic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28674" name="Dokument" r:id="rId4" imgW="5852160" imgH="1089288" progId="Word.Document.12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28675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Wieczorem dnia 22.03 w miejscowej szkole spożyliśmy kolację wraz z innymi uczestnikami projektu Erasmus+. Humor dopisywał wszystkim znakomicie, a jedzenie było bardzo smaczne. </a:t>
            </a:r>
            <a:endParaRPr lang="pl-PL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29698" name="Dokument" r:id="rId3" imgW="5852160" imgH="1089288" progId="Word.Document.12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29699" name="Dokument" r:id="rId4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Rankiem dnia 25.03 opuściliśmy nasze mieszkania i udaliśmy się na lotnisko do Hamburga, skąd dotarliśmy szczęśliwie do Polski a następnie do naszych domów.</a:t>
            </a:r>
            <a:endParaRPr lang="pl-PL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30722" name="Dokument" r:id="rId3" imgW="5852160" imgH="1089288" progId="Word.Document.12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30723" name="Dokument" r:id="rId4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amolot powrot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00100" y="714356"/>
            <a:ext cx="6786610" cy="5143536"/>
          </a:xfrm>
        </p:spPr>
      </p:pic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31746" name="Dokument" r:id="rId4" imgW="5852160" imgH="1089288" progId="Word.Document.12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31747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4000"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3214686"/>
            <a:ext cx="7467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Dziękujemy wszystkim zaangażowanym w ten projekt, dzięki któremu mogliśmy nabyć nowych umiejętności oraz doświadczeń i przeżyć miłe chwile wraz z resztą praktykantów oraz opiekunów! </a:t>
            </a:r>
            <a:endParaRPr lang="pl-PL" sz="3200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32770" name="Dokument" r:id="rId3" imgW="5852160" imgH="1089288" progId="Word.Document.12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32771" name="Dokument" r:id="rId4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8000">
    <p:pull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0034" y="207167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/>
              <a:t>VIELEN DANK!</a:t>
            </a:r>
            <a:endParaRPr lang="pl-PL" sz="66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33794" name="Dokument" r:id="rId3" imgW="5852160" imgH="1089288" progId="Word.Document.12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33795" name="Dokument" r:id="rId4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3000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7467600" cy="415937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A już następnego dnia powędrowaliśmy do pracy w firmach, gdzie pracowaliśmy od poniedziałku do piątku przez trzy tygodnie, nabywając co raz to więcej doświadczenia i umiejętności w naszych zawodach.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4098" name="Dokument" r:id="rId3" imgW="5842791" imgH="1087845" progId="Word.Document.12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4099" name="Dokument" r:id="rId4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8000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2969318_820562061414136_2104652508_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071670" y="528224"/>
            <a:ext cx="4857784" cy="5901172"/>
          </a:xfrm>
        </p:spPr>
      </p:pic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62466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62467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kle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57224" y="857232"/>
            <a:ext cx="6860284" cy="5143536"/>
          </a:xfrm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5122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5123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tomcio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85786" y="785794"/>
            <a:ext cx="6929486" cy="5286412"/>
          </a:xfrm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6146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6147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tino arbeit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28662" y="857232"/>
            <a:ext cx="6929486" cy="5195421"/>
          </a:xfrm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7170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7171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liszak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57224" y="857232"/>
            <a:ext cx="6976694" cy="5230815"/>
          </a:xfrm>
        </p:spPr>
      </p:pic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42875" y="0"/>
          <a:ext cx="5842000" cy="1087438"/>
        </p:xfrm>
        <a:graphic>
          <a:graphicData uri="http://schemas.openxmlformats.org/presentationml/2006/ole">
            <p:oleObj spid="_x0000_s75778" name="Dokument" r:id="rId4" imgW="5842791" imgH="1087845" progId="Word.Document.12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7643813" y="0"/>
          <a:ext cx="4286250" cy="1241425"/>
        </p:xfrm>
        <a:graphic>
          <a:graphicData uri="http://schemas.openxmlformats.org/presentationml/2006/ole">
            <p:oleObj spid="_x0000_s75779" name="Dokument" r:id="rId5" imgW="5861890" imgH="1698294" progId="Word.Document.12">
              <p:embed/>
            </p:oleObj>
          </a:graphicData>
        </a:graphic>
      </p:graphicFrame>
    </p:spTree>
  </p:cSld>
  <p:clrMapOvr>
    <a:masterClrMapping/>
  </p:clrMapOvr>
  <p:transition advTm="6000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404</TotalTime>
  <Words>369</Words>
  <Application>Microsoft Office PowerPoint</Application>
  <PresentationFormat>Pokaz na ekranie (4:3)</PresentationFormat>
  <Paragraphs>12</Paragraphs>
  <Slides>38</Slides>
  <Notes>0</Notes>
  <HiddenSlides>0</HiddenSlides>
  <MMClips>1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0" baseType="lpstr">
      <vt:lpstr>Wykusz</vt:lpstr>
      <vt:lpstr>Dokument</vt:lpstr>
      <vt:lpstr> ERASMUS+ praktyki za granicą   Neumünster – Tarnów 2016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      Dziękujemy wszystkim zaangażowanym w ten projekt, dzięki któremu mogliśmy nabyć nowych umiejętności oraz doświadczeń i przeżyć miłe chwile wraz z resztą praktykantów oraz opiekunów! </vt:lpstr>
      <vt:lpstr>VIELEN DANK!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ERASMUS+ praktyki za granicą</dc:title>
  <dc:creator>user</dc:creator>
  <cp:lastModifiedBy>user</cp:lastModifiedBy>
  <cp:revision>41</cp:revision>
  <dcterms:created xsi:type="dcterms:W3CDTF">2016-04-01T18:03:34Z</dcterms:created>
  <dcterms:modified xsi:type="dcterms:W3CDTF">2016-04-06T18:11:21Z</dcterms:modified>
</cp:coreProperties>
</file>